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880"/>
    <a:srgbClr val="B94441"/>
    <a:srgbClr val="4FF34F"/>
    <a:srgbClr val="F0F8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75636-A8C5-4BF1-8CE9-566E0116DA3A}" type="datetimeFigureOut">
              <a:rPr lang="nb-NO" smtClean="0"/>
              <a:pPr/>
              <a:t>30.10.2009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07CFB-1E4B-4439-9F39-419B3F321371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880">
            <a:alpha val="8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/>
          <p:cNvSpPr/>
          <p:nvPr/>
        </p:nvSpPr>
        <p:spPr>
          <a:xfrm>
            <a:off x="0" y="1714488"/>
            <a:ext cx="2143108" cy="642942"/>
          </a:xfrm>
          <a:prstGeom prst="rect">
            <a:avLst/>
          </a:prstGeom>
          <a:solidFill>
            <a:srgbClr val="B944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/>
              <a:t>Matemner</a:t>
            </a:r>
            <a:endParaRPr lang="nb-NO" dirty="0"/>
          </a:p>
        </p:txBody>
      </p:sp>
      <p:sp>
        <p:nvSpPr>
          <p:cNvPr id="7" name="Rektangel 6"/>
          <p:cNvSpPr/>
          <p:nvPr/>
        </p:nvSpPr>
        <p:spPr>
          <a:xfrm>
            <a:off x="0" y="2357430"/>
            <a:ext cx="21431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/>
              <a:t>Mat leksikon</a:t>
            </a:r>
            <a:endParaRPr lang="nb-NO" dirty="0"/>
          </a:p>
        </p:txBody>
      </p:sp>
      <p:sp>
        <p:nvSpPr>
          <p:cNvPr id="8" name="Rektangel 7"/>
          <p:cNvSpPr/>
          <p:nvPr/>
        </p:nvSpPr>
        <p:spPr>
          <a:xfrm>
            <a:off x="0" y="3000372"/>
            <a:ext cx="214310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/>
              <a:t>Restauranten</a:t>
            </a:r>
            <a:endParaRPr lang="nb-NO" dirty="0"/>
          </a:p>
        </p:txBody>
      </p:sp>
      <p:sp>
        <p:nvSpPr>
          <p:cNvPr id="9" name="Rektangel 8"/>
          <p:cNvSpPr/>
          <p:nvPr/>
        </p:nvSpPr>
        <p:spPr>
          <a:xfrm>
            <a:off x="0" y="3643314"/>
            <a:ext cx="214310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/>
              <a:t>Elevbedriften</a:t>
            </a:r>
            <a:endParaRPr lang="nb-NO" dirty="0"/>
          </a:p>
        </p:txBody>
      </p:sp>
      <p:sp>
        <p:nvSpPr>
          <p:cNvPr id="10" name="Rektangel 9"/>
          <p:cNvSpPr/>
          <p:nvPr/>
        </p:nvSpPr>
        <p:spPr>
          <a:xfrm>
            <a:off x="0" y="4286256"/>
            <a:ext cx="214310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/>
              <a:t>Diskusjonsforum</a:t>
            </a:r>
            <a:endParaRPr lang="nb-NO" dirty="0"/>
          </a:p>
        </p:txBody>
      </p:sp>
      <p:sp>
        <p:nvSpPr>
          <p:cNvPr id="11" name="Rektangel 10"/>
          <p:cNvSpPr/>
          <p:nvPr/>
        </p:nvSpPr>
        <p:spPr>
          <a:xfrm>
            <a:off x="0" y="4929198"/>
            <a:ext cx="214310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/>
              <a:t>Lenker</a:t>
            </a:r>
            <a:endParaRPr lang="nb-NO" dirty="0"/>
          </a:p>
        </p:txBody>
      </p:sp>
      <p:sp>
        <p:nvSpPr>
          <p:cNvPr id="13" name="Rektangel 12"/>
          <p:cNvSpPr/>
          <p:nvPr/>
        </p:nvSpPr>
        <p:spPr>
          <a:xfrm>
            <a:off x="0" y="1071546"/>
            <a:ext cx="214310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/>
              <a:t>Hjem</a:t>
            </a:r>
            <a:endParaRPr lang="nb-NO" dirty="0"/>
          </a:p>
        </p:txBody>
      </p:sp>
      <p:sp>
        <p:nvSpPr>
          <p:cNvPr id="14" name="Rektangel 13"/>
          <p:cNvSpPr/>
          <p:nvPr/>
        </p:nvSpPr>
        <p:spPr>
          <a:xfrm>
            <a:off x="2143108" y="1071546"/>
            <a:ext cx="700089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b="1" dirty="0" smtClean="0">
                <a:latin typeface="Rockwell Extra Bold" pitchFamily="18" charset="0"/>
              </a:rPr>
              <a:t>RESTAURANT OG </a:t>
            </a:r>
            <a:r>
              <a:rPr lang="nb-NO" b="1" dirty="0" smtClean="0">
                <a:latin typeface="Rockwell Extra Bold" pitchFamily="18" charset="0"/>
              </a:rPr>
              <a:t>MATFAG</a:t>
            </a:r>
            <a:endParaRPr lang="nb-NO" b="1" dirty="0">
              <a:latin typeface="Rockwell Extra Bold" pitchFamily="18" charset="0"/>
            </a:endParaRPr>
          </a:p>
        </p:txBody>
      </p:sp>
      <p:pic>
        <p:nvPicPr>
          <p:cNvPr id="20" name="Bilde 19" descr="flamm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0"/>
            <a:ext cx="6929486" cy="1080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TekstSylinder 38"/>
          <p:cNvSpPr txBox="1"/>
          <p:nvPr/>
        </p:nvSpPr>
        <p:spPr>
          <a:xfrm>
            <a:off x="0" y="6500834"/>
            <a:ext cx="9144000" cy="369332"/>
          </a:xfrm>
          <a:prstGeom prst="rect">
            <a:avLst/>
          </a:prstGeom>
        </p:spPr>
        <p:style>
          <a:lnRef idx="1">
            <a:schemeClr val="accent3"/>
          </a:lnRef>
          <a:fillRef idx="1003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b-NO" b="1" dirty="0" smtClean="0">
                <a:solidFill>
                  <a:schemeClr val="tx1"/>
                </a:solidFill>
              </a:rPr>
              <a:t>OBS: Alt materiale er godkjent av faglig ansvarlig</a:t>
            </a:r>
            <a:endParaRPr lang="nb-NO" b="1" dirty="0">
              <a:solidFill>
                <a:schemeClr val="tx1"/>
              </a:solidFill>
            </a:endParaRPr>
          </a:p>
        </p:txBody>
      </p:sp>
      <p:sp>
        <p:nvSpPr>
          <p:cNvPr id="26" name="TekstSylinder 25"/>
          <p:cNvSpPr txBox="1"/>
          <p:nvPr/>
        </p:nvSpPr>
        <p:spPr>
          <a:xfrm>
            <a:off x="2571736" y="2071678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Korn og bakst </a:t>
            </a:r>
          </a:p>
          <a:p>
            <a:endParaRPr lang="nb-NO" sz="1400" b="1" dirty="0"/>
          </a:p>
        </p:txBody>
      </p:sp>
      <p:sp>
        <p:nvSpPr>
          <p:cNvPr id="27" name="TekstSylinder 26"/>
          <p:cNvSpPr txBox="1"/>
          <p:nvPr/>
        </p:nvSpPr>
        <p:spPr>
          <a:xfrm>
            <a:off x="4000496" y="2071678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Kraft, suppe og saus</a:t>
            </a:r>
            <a:endParaRPr lang="nb-NO" sz="1400" b="1" dirty="0"/>
          </a:p>
        </p:txBody>
      </p:sp>
      <p:sp>
        <p:nvSpPr>
          <p:cNvPr id="30" name="TekstSylinder 29"/>
          <p:cNvSpPr txBox="1"/>
          <p:nvPr/>
        </p:nvSpPr>
        <p:spPr>
          <a:xfrm>
            <a:off x="5357818" y="2071678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Småretter og forretter</a:t>
            </a:r>
            <a:endParaRPr lang="nb-NO" sz="1400" b="1" dirty="0"/>
          </a:p>
        </p:txBody>
      </p:sp>
      <p:sp>
        <p:nvSpPr>
          <p:cNvPr id="31" name="TekstSylinder 30"/>
          <p:cNvSpPr txBox="1"/>
          <p:nvPr/>
        </p:nvSpPr>
        <p:spPr>
          <a:xfrm>
            <a:off x="2571736" y="3071810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Frukt og grønnsaker</a:t>
            </a:r>
            <a:endParaRPr lang="nb-NO" sz="1400" b="1" dirty="0"/>
          </a:p>
        </p:txBody>
      </p:sp>
      <p:sp>
        <p:nvSpPr>
          <p:cNvPr id="33" name="TekstSylinder 32"/>
          <p:cNvSpPr txBox="1"/>
          <p:nvPr/>
        </p:nvSpPr>
        <p:spPr>
          <a:xfrm>
            <a:off x="6715140" y="2071678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Potet, pasta og ris</a:t>
            </a:r>
            <a:endParaRPr lang="nb-NO" sz="1400" b="1" dirty="0"/>
          </a:p>
        </p:txBody>
      </p:sp>
      <p:sp>
        <p:nvSpPr>
          <p:cNvPr id="38" name="TekstSylinder 37"/>
          <p:cNvSpPr txBox="1"/>
          <p:nvPr/>
        </p:nvSpPr>
        <p:spPr>
          <a:xfrm>
            <a:off x="4000496" y="3071810"/>
            <a:ext cx="1285884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Egg og </a:t>
            </a:r>
            <a:r>
              <a:rPr lang="nb-NO" sz="1400" b="1" dirty="0" err="1" smtClean="0"/>
              <a:t>meieri-produkter</a:t>
            </a:r>
            <a:endParaRPr lang="nb-NO" sz="1400" b="1" dirty="0"/>
          </a:p>
        </p:txBody>
      </p:sp>
      <p:sp>
        <p:nvSpPr>
          <p:cNvPr id="40" name="TekstSylinder 39"/>
          <p:cNvSpPr txBox="1"/>
          <p:nvPr/>
        </p:nvSpPr>
        <p:spPr>
          <a:xfrm>
            <a:off x="5429256" y="3071810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Fisk og skalldyr</a:t>
            </a:r>
            <a:endParaRPr lang="nb-NO" sz="1400" b="1" dirty="0"/>
          </a:p>
        </p:txBody>
      </p:sp>
      <p:sp>
        <p:nvSpPr>
          <p:cNvPr id="41" name="TekstSylinder 40"/>
          <p:cNvSpPr txBox="1"/>
          <p:nvPr/>
        </p:nvSpPr>
        <p:spPr>
          <a:xfrm>
            <a:off x="6786578" y="3071810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Kjøtt og vilt</a:t>
            </a:r>
          </a:p>
          <a:p>
            <a:endParaRPr lang="nb-NO" sz="1400" b="1" dirty="0"/>
          </a:p>
        </p:txBody>
      </p:sp>
      <p:sp>
        <p:nvSpPr>
          <p:cNvPr id="42" name="TekstSylinder 41"/>
          <p:cNvSpPr txBox="1"/>
          <p:nvPr/>
        </p:nvSpPr>
        <p:spPr>
          <a:xfrm>
            <a:off x="2571736" y="4071942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Desserter og søtsaker</a:t>
            </a:r>
          </a:p>
        </p:txBody>
      </p:sp>
      <p:sp>
        <p:nvSpPr>
          <p:cNvPr id="43" name="TekstSylinder 42"/>
          <p:cNvSpPr txBox="1"/>
          <p:nvPr/>
        </p:nvSpPr>
        <p:spPr>
          <a:xfrm>
            <a:off x="4071934" y="4071942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Drikke</a:t>
            </a:r>
          </a:p>
          <a:p>
            <a:endParaRPr lang="nb-NO" sz="1400" b="1" dirty="0"/>
          </a:p>
        </p:txBody>
      </p:sp>
      <p:sp>
        <p:nvSpPr>
          <p:cNvPr id="44" name="TekstSylinder 43"/>
          <p:cNvSpPr txBox="1"/>
          <p:nvPr/>
        </p:nvSpPr>
        <p:spPr>
          <a:xfrm>
            <a:off x="5429256" y="4071942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Servering</a:t>
            </a:r>
          </a:p>
          <a:p>
            <a:endParaRPr lang="nb-NO" sz="1400" b="1" dirty="0"/>
          </a:p>
        </p:txBody>
      </p:sp>
      <p:sp>
        <p:nvSpPr>
          <p:cNvPr id="45" name="TekstSylinder 44"/>
          <p:cNvSpPr txBox="1"/>
          <p:nvPr/>
        </p:nvSpPr>
        <p:spPr>
          <a:xfrm>
            <a:off x="6858016" y="4071942"/>
            <a:ext cx="121444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b-NO" sz="1400" b="1" dirty="0" smtClean="0"/>
              <a:t>Nyttig å kunne!</a:t>
            </a:r>
          </a:p>
        </p:txBody>
      </p:sp>
      <p:sp>
        <p:nvSpPr>
          <p:cNvPr id="46" name="TekstSylinder 45"/>
          <p:cNvSpPr txBox="1"/>
          <p:nvPr/>
        </p:nvSpPr>
        <p:spPr>
          <a:xfrm>
            <a:off x="4214810" y="5143512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/>
              <a:t>(Etter hvert bilde til tekstboksene)</a:t>
            </a:r>
            <a:endParaRPr lang="nb-NO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64</Words>
  <Application>Microsoft Office PowerPoint</Application>
  <PresentationFormat>Skjermfremvisning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Kaja</dc:creator>
  <cp:lastModifiedBy>Kaja</cp:lastModifiedBy>
  <cp:revision>24</cp:revision>
  <dcterms:created xsi:type="dcterms:W3CDTF">2009-10-29T16:15:24Z</dcterms:created>
  <dcterms:modified xsi:type="dcterms:W3CDTF">2009-10-30T08:56:13Z</dcterms:modified>
</cp:coreProperties>
</file>